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60" r:id="rId3"/>
    <p:sldId id="261" r:id="rId5"/>
    <p:sldId id="289" r:id="rId6"/>
    <p:sldId id="267" r:id="rId7"/>
    <p:sldId id="269" r:id="rId8"/>
    <p:sldId id="272" r:id="rId9"/>
    <p:sldId id="279" r:id="rId10"/>
    <p:sldId id="287" r:id="rId11"/>
    <p:sldId id="282" r:id="rId12"/>
    <p:sldId id="288" r:id="rId13"/>
    <p:sldId id="291" r:id="rId14"/>
  </p:sldIdLst>
  <p:sldSz cx="12192000" cy="6858000"/>
  <p:notesSz cx="6858000" cy="9144000"/>
  <p:custDataLst>
    <p:tags r:id="rId1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4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B8320-5911-47CA-B733-5AAFEE76A1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D5B03-E5BF-4ED2-AB2B-416E886048B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4" y="2766059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92F893B-2B74-429E-8071-C256600369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73EFC73-7A42-40A2-9CBD-96FC92C32965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microsoft.com/office/2007/relationships/hdphoto" Target="../media/image2.wdp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0" contras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084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341100" y="119888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35705" y="1359568"/>
            <a:ext cx="6894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A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：“不过，回家睡着了，倒可以</a:t>
            </a:r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/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做各种各样的梦呢！”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35705" y="3645569"/>
            <a:ext cx="74956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B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：“正和小伙伴们</a:t>
            </a:r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/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玩着跳房子，操场上</a:t>
            </a:r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/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2" charset="-122"/>
                <a:ea typeface="楷体" panose="02010609060101010101" pitchFamily="49" charset="-122"/>
              </a:rPr>
              <a:t>却响起了上课铃声。”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926582" y="1132669"/>
            <a:ext cx="8456668" cy="5481407"/>
            <a:chOff x="1926582" y="1132669"/>
            <a:chExt cx="8456668" cy="548140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8139" y="1132669"/>
              <a:ext cx="7673484" cy="110953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3534" y="3162653"/>
              <a:ext cx="6749716" cy="119277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24646" y="5122157"/>
              <a:ext cx="3514682" cy="135780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26582" y="5300663"/>
              <a:ext cx="1469813" cy="131341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695" y="204537"/>
            <a:ext cx="9144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97478" y="1170241"/>
            <a:ext cx="7357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00B0F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我是小老师</a:t>
            </a:r>
            <a:endParaRPr lang="zh-CN" altLang="en-US" sz="4000">
              <a:solidFill>
                <a:srgbClr val="00B0F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647" y="184615"/>
            <a:ext cx="8519536" cy="6389652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175084" y="0"/>
            <a:ext cx="9144000" cy="6858000"/>
            <a:chOff x="1175084" y="0"/>
            <a:chExt cx="9144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084" y="0"/>
              <a:ext cx="9144000" cy="685800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5354053" y="1973179"/>
              <a:ext cx="1540042" cy="493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3416969" y="2586789"/>
              <a:ext cx="3007894" cy="493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07042" y="3392904"/>
              <a:ext cx="1540042" cy="493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513221" y="4108784"/>
              <a:ext cx="3116178" cy="4932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424863" y="4824664"/>
              <a:ext cx="1540042" cy="5534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851483" y="5438274"/>
              <a:ext cx="3573379" cy="5293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checker dir="vert"/>
  </p:transition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WPS 演示</Application>
  <PresentationFormat/>
  <Paragraphs>8</Paragraphs>
  <Slides>11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楷体</vt:lpstr>
      <vt:lpstr>Calibri Light</vt:lpstr>
      <vt:lpstr>Times New Roman</vt:lpstr>
      <vt:lpstr>微软雅黑</vt:lpstr>
      <vt:lpstr>Arial Unicode MS</vt:lpstr>
      <vt:lpstr>等线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2021-04-20T17:11:00Z</cp:lastPrinted>
  <dcterms:created xsi:type="dcterms:W3CDTF">2021-04-20T17:11:00Z</dcterms:created>
  <dcterms:modified xsi:type="dcterms:W3CDTF">2021-07-30T06:02:41Z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